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06C85FF-D3DE-41E1-968F-10BABC3EE72E}" type="datetimeFigureOut">
              <a:rPr lang="en-GB" smtClean="0"/>
              <a:t>25/02/2015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BFB510D-4D3D-4985-9D7C-AEDC3E4BDE53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77199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Maths at Warwick Bridge School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C:\Users\mashton\AppData\Local\Microsoft\Windows\Temporary Internet Files\Content.IE5\910XE093\math_clip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08920"/>
            <a:ext cx="3171075" cy="288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36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1600" y="764704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Think of a number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148478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Double it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220486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Add on 10</a:t>
            </a:r>
            <a:endParaRPr lang="en-GB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051720" y="2851195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Half it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339752" y="3497525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Take away the number you first thought of</a:t>
            </a:r>
            <a:endParaRPr lang="en-GB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563888" y="4941168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The answer is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378740" y="5445224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405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How parents can help with </a:t>
            </a:r>
            <a:r>
              <a:rPr lang="en-GB" b="1" dirty="0" smtClean="0"/>
              <a:t>Mathematics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C:\Users\mashton\AppData\Local\Microsoft\Windows\Temporary Internet Files\Content.IE5\PYGKVEA4\maths-clipart-189607_456fa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08920"/>
            <a:ext cx="2982605" cy="299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6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i="1" u="sng" dirty="0" smtClean="0"/>
              <a:t>Remember - </a:t>
            </a:r>
          </a:p>
          <a:p>
            <a:pPr algn="ctr"/>
            <a:r>
              <a:rPr lang="en-GB" sz="4800" dirty="0" smtClean="0"/>
              <a:t>You </a:t>
            </a:r>
            <a:r>
              <a:rPr lang="en-GB" sz="4800" dirty="0"/>
              <a:t>are not expected to teach your child maths, but please share, talk and listen to your child.</a:t>
            </a:r>
          </a:p>
        </p:txBody>
      </p:sp>
      <p:pic>
        <p:nvPicPr>
          <p:cNvPr id="4098" name="Picture 2" descr="C:\Users\mashton\AppData\Local\Microsoft\Windows\Temporary Internet Files\Content.IE5\NBU85L3F\WorldMathsDay_log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93751"/>
            <a:ext cx="2603601" cy="260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800" dirty="0"/>
              <a:t>It is most important that you </a:t>
            </a:r>
            <a:r>
              <a:rPr lang="en-GB" sz="4800" i="1" dirty="0"/>
              <a:t>talk &amp; listen</a:t>
            </a:r>
            <a:r>
              <a:rPr lang="en-GB" sz="4800" dirty="0"/>
              <a:t> to your child about their work in mathematics.  It will help your child if they have to explain to you.</a:t>
            </a:r>
          </a:p>
        </p:txBody>
      </p:sp>
      <p:pic>
        <p:nvPicPr>
          <p:cNvPr id="3074" name="Picture 2" descr="C:\Users\mashton\AppData\Local\Microsoft\Windows\Temporary Internet Files\Content.IE5\910XE093\039_maths_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073620"/>
            <a:ext cx="2362519" cy="178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Share the maths activity with your child and discuss it with them.  Try to make sure that you have seen the school’s </a:t>
            </a:r>
            <a:r>
              <a:rPr lang="en-GB" sz="4000" dirty="0" smtClean="0"/>
              <a:t>policy </a:t>
            </a:r>
            <a:r>
              <a:rPr lang="en-GB" sz="4000" dirty="0"/>
              <a:t>and understand how calculations are being taught and what mathematical language is being used in school</a:t>
            </a:r>
            <a:r>
              <a:rPr lang="en-GB" sz="4000" dirty="0" smtClean="0"/>
              <a:t>.</a:t>
            </a:r>
            <a:endParaRPr lang="en-GB" sz="4000" dirty="0"/>
          </a:p>
        </p:txBody>
      </p:sp>
      <p:pic>
        <p:nvPicPr>
          <p:cNvPr id="5124" name="Picture 4" descr="C:\Users\mashton\AppData\Local\Microsoft\Windows\Temporary Internet Files\Content.IE5\NBU85L3F\001_maths_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49830"/>
            <a:ext cx="1800200" cy="170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2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dirty="0"/>
              <a:t>Be positive about maths, even if you don’t feel confident about it yourself</a:t>
            </a:r>
            <a:r>
              <a:rPr lang="en-GB" sz="4000" dirty="0" smtClean="0"/>
              <a:t>.</a:t>
            </a:r>
          </a:p>
          <a:p>
            <a:pPr lvl="0"/>
            <a:endParaRPr lang="en-GB" sz="4000" dirty="0" smtClean="0"/>
          </a:p>
          <a:p>
            <a:pPr lvl="0"/>
            <a:r>
              <a:rPr lang="en-GB" sz="4000" dirty="0"/>
              <a:t>Play games and have fun with maths!</a:t>
            </a:r>
          </a:p>
          <a:p>
            <a:r>
              <a:rPr lang="en-GB" sz="4000" dirty="0"/>
              <a:t> </a:t>
            </a:r>
          </a:p>
          <a:p>
            <a:pPr lvl="0"/>
            <a:endParaRPr lang="en-GB" sz="4000" dirty="0"/>
          </a:p>
        </p:txBody>
      </p:sp>
      <p:pic>
        <p:nvPicPr>
          <p:cNvPr id="6146" name="Picture 2" descr="C:\Users\mashton\AppData\Local\Microsoft\Windows\Temporary Internet Files\Content.IE5\3K0LXEA0\Math%20Symbol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77072"/>
            <a:ext cx="2934753" cy="248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9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Play </a:t>
            </a:r>
            <a:r>
              <a:rPr lang="en-GB" sz="2400" dirty="0"/>
              <a:t>games like dominoes, snakes and ladders, darts, </a:t>
            </a:r>
            <a:r>
              <a:rPr lang="en-GB" sz="2400" dirty="0" err="1"/>
              <a:t>ludo</a:t>
            </a:r>
            <a:r>
              <a:rPr lang="en-GB" sz="2400" dirty="0"/>
              <a:t>, cribbage, card games (pontoon, snap, rummy, patience, whist) – any activity that reinforces number recognition, matching</a:t>
            </a:r>
            <a:r>
              <a:rPr lang="en-GB" sz="2400" dirty="0" smtClean="0"/>
              <a:t>, counting </a:t>
            </a:r>
            <a:r>
              <a:rPr lang="en-GB" sz="2400" dirty="0"/>
              <a:t>and calculating.  Board games can be extended by using two dice and adding, subtracting, multiplying or dividing.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Help your child to learn how to tell the time on both analogue and digital clocks.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Time your child doing various activities.  E.g. How many hops/jumps in a minute?  How long  it takes to count to 100 in fives.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Talk about weight and capacity when shopping and baking.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Let you child pay for items and check the change when shopping or play ‘shops’ at home.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When out look at shapes in buildings, road signs, etc. </a:t>
            </a:r>
          </a:p>
        </p:txBody>
      </p:sp>
    </p:spTree>
    <p:extLst>
      <p:ext uri="{BB962C8B-B14F-4D97-AF65-F5344CB8AC3E}">
        <p14:creationId xmlns:p14="http://schemas.microsoft.com/office/powerpoint/2010/main" val="113770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56084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Use </a:t>
            </a:r>
            <a:r>
              <a:rPr lang="en-GB" sz="2400" dirty="0"/>
              <a:t>car number plates to add the digits and find the biggest/smallest total.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Share sweets, etc.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Sort clothes for washing – size, colour, etc.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Match pairs of socks, gloves, shoes.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Sort groceries.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Look at fractions when cutting pizzas, cakes, sandwiches.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When laying the table ask, ‘How many knives, forks and spoons will I need altogether?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Be </a:t>
            </a:r>
            <a:r>
              <a:rPr lang="en-GB" sz="2400" dirty="0"/>
              <a:t>positive about maths, even if you don’t feel confident about it yourself</a:t>
            </a:r>
            <a:r>
              <a:rPr lang="en-GB" sz="2400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lvl="0" algn="ctr"/>
            <a:r>
              <a:rPr lang="en-GB" sz="3200" dirty="0"/>
              <a:t>Play games and have fun with </a:t>
            </a:r>
            <a:r>
              <a:rPr lang="en-GB" sz="3200" dirty="0" smtClean="0"/>
              <a:t>Maths!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477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09747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6000" dirty="0" smtClean="0"/>
              <a:t>Enjoy Maths – it is fun!</a:t>
            </a:r>
          </a:p>
        </p:txBody>
      </p:sp>
      <p:pic>
        <p:nvPicPr>
          <p:cNvPr id="7171" name="Picture 3" descr="C:\Users\mashton\AppData\Local\Microsoft\Windows\Temporary Internet Files\Content.IE5\NBU85L3F\math_clip_art_0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7849"/>
            <a:ext cx="4497288" cy="373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09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107</TotalTime>
  <Words>401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Waveform</vt:lpstr>
      <vt:lpstr>Maths at Warwick Bridge School </vt:lpstr>
      <vt:lpstr>PowerPoint Presentation</vt:lpstr>
      <vt:lpstr>How parents can help with Mathematics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at Warwick Bridge</dc:title>
  <dc:creator>Mark Ashton</dc:creator>
  <cp:lastModifiedBy>Mark Ashton</cp:lastModifiedBy>
  <cp:revision>6</cp:revision>
  <dcterms:created xsi:type="dcterms:W3CDTF">2015-02-25T21:34:46Z</dcterms:created>
  <dcterms:modified xsi:type="dcterms:W3CDTF">2015-02-25T23:22:30Z</dcterms:modified>
</cp:coreProperties>
</file>